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54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1097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3199" y="2418040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Зоо интернет магазин "Lapka"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14004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Добро пожаловать в зоо интернет магазин! У нас вы найдете все необходимое для ваших домашних питомцев. Погрузитесь в мир заботы и любви к животным.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45615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Кайынбаева Нурай, Бородин Данила</a:t>
            </a:r>
            <a:endParaRPr lang="en-US" sz="17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6267FAB-D9BF-DA7B-2EC5-86C014B0D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242" y="25241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63062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927509"/>
            <a:ext cx="6530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Контактная информация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773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Телефон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746665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+7 771 525 1040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41773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Email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746665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lapkazoo@gmail.com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41773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Адрес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746665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ул. Пушкина, д. Колотушкина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C2E23D5-E76E-CA4B-7957-EFF32228D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531" y="110150"/>
            <a:ext cx="2963917" cy="296391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6D3E413-7E68-1F0C-4954-694EAEFC8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309" y="5216452"/>
            <a:ext cx="2991001" cy="29910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56644" y="-50492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56135" y="2239620"/>
            <a:ext cx="8961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Описание зоо интернет магазина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35350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Наш зоо интернет магазин предлагает широкий ассортимент кормов, аксессуаров и игрушек для различных видов животных. У нас есть все для собак, кошек, грызунов и птиц.</a:t>
            </a:r>
            <a:endParaRPr lang="en-US" sz="175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CFBACB62-651F-F933-0436-4DECAD20F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7978" y="4620556"/>
            <a:ext cx="8789277" cy="2797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998821"/>
            <a:ext cx="5867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Основная цель и идея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37535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Целью проекта было создание базы данных, которая обеспечивала бы удобное, надежное и эффективное управление всеми процессами интернет-магазина. Это предполагало создание универсального инструмента, который бы мог удовлетворить как текущие, так и будущие потребности бизнеса в управлении и анализе данных.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809053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Основной идеей данного проекта является исправление главной проблемы на сегодняшний день : острая нехватка удобного сайта с товарами для животных, ведь, зачастую, на таких сайтах максимально неудобный интерфейс, безграмотная реализация процесса контактирования и обмена информацией между пользователем и сайтом.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6858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Преимущества покупок в зоо интернет магазине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901672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1376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Широкий выбор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618071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 нас вы найдете огромный выбор товаров для всех видов животных.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901672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31376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Доставка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61807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осуществляем доставку по всей стране. Ваш заказ будет доставлен прямо к вашей двери.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5142428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3784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Выгодные цены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858828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предлагаем конкурентные цены на все наши товары.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142428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378410"/>
            <a:ext cx="2415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Экспертный совет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858828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Наши специалисты всегда готовы помочь вам с выбором правильных товаров для вашего питомца.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4" name="Text 2"/>
          <p:cNvSpPr/>
          <p:nvPr/>
        </p:nvSpPr>
        <p:spPr>
          <a:xfrm>
            <a:off x="2037993" y="61102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Задачи проекта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174974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 интернет-магазина зоотоваров был направлен на решение нескольких ключевых задач: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2355056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Разработка пользовательского интерфейса: Создание удобного и привлекательного интерфейса, который бы облегчил навигацию по сайту и поиск товаров. Это включало разработку интуитивно понятных меню, фильтров и поисковой системы.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367117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Обеспечение ассортимента: Подбор широкого спектра товаров для различных видов животных, включая эксклюзивные и специализированные продукты.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463188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Система управления контентом: Разработка динамичной и масштабируемой системы управления контентом (CMS), которая позволяет легко добавлять, изменять и удалять товары и их описания.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559260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Оптимизация производительности сайта: Гарантия высокой скорости загрузки и стабильности работы сайта, особенно в периоды высокой нагрузки.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6553319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Интеграция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системы платежей и обработки заказов: Создание надежной и безопасной системы для обработки онлайн-платежей и заказов, включая интеграцию с различными платежными системами и логистическими сервисами.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D321D87-5111-E9EB-2713-0E9B47B3A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66" y="5996655"/>
            <a:ext cx="1986455" cy="198645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BA9C9C4-904C-8A62-9577-E3C9B517C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13326">
            <a:off x="12417973" y="243644"/>
            <a:ext cx="1986455" cy="19864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16950"/>
            <a:ext cx="5836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Распределение задач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455664"/>
            <a:ext cx="44410" cy="4456986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85696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6292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2750" y="2670929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677835"/>
            <a:ext cx="3185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Разработка интерфейса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158252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Frontend-разработчик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396781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74011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7510" y="3781782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037993" y="3788688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Разработка функциональности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616291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Backend-разработчик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496758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7398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3700" y="478155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4788456"/>
            <a:ext cx="2758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Производительность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26887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интеграция серверной части с фронтендом и настройкой базы данных для оптимальной производительности и безопасности.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4601"/>
          </a:xfrm>
          <a:prstGeom prst="rect">
            <a:avLst/>
          </a:prstGeom>
          <a:solidFill>
            <a:srgbClr val="FFFFFF">
              <a:alpha val="75000"/>
            </a:srgbClr>
          </a:solidFill>
          <a:ln w="12978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376368" y="571857"/>
            <a:ext cx="5501640" cy="6497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17"/>
              </a:lnSpc>
              <a:buNone/>
            </a:pPr>
            <a:r>
              <a:rPr lang="en-US" sz="409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Технологический стек</a:t>
            </a:r>
            <a:endParaRPr lang="en-US" sz="4094" dirty="0"/>
          </a:p>
        </p:txBody>
      </p:sp>
      <p:sp>
        <p:nvSpPr>
          <p:cNvPr id="5" name="Shape 3"/>
          <p:cNvSpPr/>
          <p:nvPr/>
        </p:nvSpPr>
        <p:spPr>
          <a:xfrm>
            <a:off x="2376368" y="1799868"/>
            <a:ext cx="467797" cy="467797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12978">
            <a:solidFill>
              <a:srgbClr val="C3C3D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541627" y="1838801"/>
            <a:ext cx="137160" cy="389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70"/>
              </a:lnSpc>
              <a:buNone/>
            </a:pPr>
            <a:r>
              <a:rPr lang="en-US" sz="24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6" dirty="0"/>
          </a:p>
        </p:txBody>
      </p:sp>
      <p:sp>
        <p:nvSpPr>
          <p:cNvPr id="7" name="Text 5"/>
          <p:cNvSpPr/>
          <p:nvPr/>
        </p:nvSpPr>
        <p:spPr>
          <a:xfrm>
            <a:off x="3052048" y="1871305"/>
            <a:ext cx="2079427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Front-end</a:t>
            </a:r>
            <a:endParaRPr lang="en-US" sz="2047" dirty="0"/>
          </a:p>
        </p:txBody>
      </p:sp>
      <p:sp>
        <p:nvSpPr>
          <p:cNvPr id="8" name="Text 6"/>
          <p:cNvSpPr/>
          <p:nvPr/>
        </p:nvSpPr>
        <p:spPr>
          <a:xfrm>
            <a:off x="3052048" y="2320766"/>
            <a:ext cx="4159210" cy="166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 HTML и CSS: Использовались для создания структуры и визуального оформления веб-страниц. Эти технологии позволили сделать сайт привлекательным и функциональным.</a:t>
            </a:r>
            <a:endParaRPr lang="en-US" sz="1637" dirty="0"/>
          </a:p>
        </p:txBody>
      </p:sp>
      <p:sp>
        <p:nvSpPr>
          <p:cNvPr id="9" name="Text 7"/>
          <p:cNvSpPr/>
          <p:nvPr/>
        </p:nvSpPr>
        <p:spPr>
          <a:xfrm>
            <a:off x="3052048" y="4109323"/>
            <a:ext cx="4159210" cy="166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JavaScript: Применялся для разработки интерактивных элементов сайта. Это включало такие функции, как слайдеры, всплывающие окна, а также обработку событий пользовательского интерфейса.</a:t>
            </a:r>
            <a:endParaRPr lang="en-US" sz="1637" dirty="0"/>
          </a:p>
        </p:txBody>
      </p:sp>
      <p:sp>
        <p:nvSpPr>
          <p:cNvPr id="10" name="Shape 8"/>
          <p:cNvSpPr/>
          <p:nvPr/>
        </p:nvSpPr>
        <p:spPr>
          <a:xfrm>
            <a:off x="7419142" y="1799868"/>
            <a:ext cx="467797" cy="467797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12978">
            <a:solidFill>
              <a:srgbClr val="C3C3D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72970" y="1838801"/>
            <a:ext cx="160020" cy="389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70"/>
              </a:lnSpc>
              <a:buNone/>
            </a:pPr>
            <a:r>
              <a:rPr lang="en-US" sz="24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6" dirty="0"/>
          </a:p>
        </p:txBody>
      </p:sp>
      <p:sp>
        <p:nvSpPr>
          <p:cNvPr id="12" name="Text 10"/>
          <p:cNvSpPr/>
          <p:nvPr/>
        </p:nvSpPr>
        <p:spPr>
          <a:xfrm>
            <a:off x="8094821" y="1871305"/>
            <a:ext cx="2079427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Back-end</a:t>
            </a:r>
            <a:endParaRPr lang="en-US" sz="2047" dirty="0"/>
          </a:p>
        </p:txBody>
      </p:sp>
      <p:sp>
        <p:nvSpPr>
          <p:cNvPr id="13" name="Text 11"/>
          <p:cNvSpPr/>
          <p:nvPr/>
        </p:nvSpPr>
        <p:spPr>
          <a:xfrm>
            <a:off x="8094821" y="2320766"/>
            <a:ext cx="4159210" cy="2329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 Python с Flask: Python использовался в качестве основного языка программирования для серверной логики, а Flask - как легковесный веб-фреймворк, который облегчал создание и управление веб-приложениями.Безопасность</a:t>
            </a:r>
            <a:endParaRPr lang="en-US" sz="1637" dirty="0"/>
          </a:p>
        </p:txBody>
      </p:sp>
      <p:sp>
        <p:nvSpPr>
          <p:cNvPr id="14" name="Text 12"/>
          <p:cNvSpPr/>
          <p:nvPr/>
        </p:nvSpPr>
        <p:spPr>
          <a:xfrm>
            <a:off x="8094821" y="4774883"/>
            <a:ext cx="4159210" cy="1331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применяем современные методы защиты данных для обеспечения безопасности ваших платежей и личной информации.</a:t>
            </a:r>
            <a:endParaRPr lang="en-US" sz="1637" dirty="0"/>
          </a:p>
        </p:txBody>
      </p:sp>
      <p:sp>
        <p:nvSpPr>
          <p:cNvPr id="15" name="Shape 13"/>
          <p:cNvSpPr/>
          <p:nvPr/>
        </p:nvSpPr>
        <p:spPr>
          <a:xfrm>
            <a:off x="2376368" y="6476286"/>
            <a:ext cx="467797" cy="467797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12978">
            <a:solidFill>
              <a:srgbClr val="C3C3D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2526387" y="6515219"/>
            <a:ext cx="167640" cy="389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70"/>
              </a:lnSpc>
              <a:buNone/>
            </a:pPr>
            <a:r>
              <a:rPr lang="en-US" sz="24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6" dirty="0"/>
          </a:p>
        </p:txBody>
      </p:sp>
      <p:sp>
        <p:nvSpPr>
          <p:cNvPr id="17" name="Text 15"/>
          <p:cNvSpPr/>
          <p:nvPr/>
        </p:nvSpPr>
        <p:spPr>
          <a:xfrm>
            <a:off x="3052048" y="6547723"/>
            <a:ext cx="2079427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Back-end</a:t>
            </a:r>
            <a:endParaRPr lang="en-US" sz="2047" dirty="0"/>
          </a:p>
        </p:txBody>
      </p:sp>
      <p:sp>
        <p:nvSpPr>
          <p:cNvPr id="18" name="Text 16"/>
          <p:cNvSpPr/>
          <p:nvPr/>
        </p:nvSpPr>
        <p:spPr>
          <a:xfrm>
            <a:off x="3052048" y="6997184"/>
            <a:ext cx="9201864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2.PostgreSQL: Выбор этой системы управления базами данных был обусловлен её надежностью, производительностью и масштабируемостью.</a:t>
            </a:r>
            <a:endParaRPr lang="en-US" sz="163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33575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2859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401967" y="569714"/>
            <a:ext cx="5562600" cy="646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90"/>
              </a:lnSpc>
              <a:buNone/>
            </a:pPr>
            <a:r>
              <a:rPr lang="en-US" sz="407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Ход выполнения задач</a:t>
            </a:r>
            <a:endParaRPr lang="en-US" sz="4072" dirty="0"/>
          </a:p>
        </p:txBody>
      </p:sp>
      <p:sp>
        <p:nvSpPr>
          <p:cNvPr id="5" name="Text 3"/>
          <p:cNvSpPr/>
          <p:nvPr/>
        </p:nvSpPr>
        <p:spPr>
          <a:xfrm>
            <a:off x="2401967" y="1629966"/>
            <a:ext cx="9826466" cy="330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 развивался в несколько ключевых этапов:</a:t>
            </a:r>
            <a:endParaRPr lang="en-US" sz="1629" dirty="0"/>
          </a:p>
        </p:txBody>
      </p:sp>
      <p:sp>
        <p:nvSpPr>
          <p:cNvPr id="6" name="Text 4"/>
          <p:cNvSpPr/>
          <p:nvPr/>
        </p:nvSpPr>
        <p:spPr>
          <a:xfrm>
            <a:off x="2401967" y="2193608"/>
            <a:ext cx="9826466" cy="661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·</a:t>
            </a:r>
            <a:r>
              <a:rPr lang="en-US" sz="1629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Исследование</a:t>
            </a: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рынка: Проведение анализа потребностей целевой аудитории и изучение конкурентного ландшафта. Определение основных трендов и потребностей владельцев до</a:t>
            </a:r>
            <a:endParaRPr lang="en-US" sz="1629" dirty="0"/>
          </a:p>
        </p:txBody>
      </p:sp>
      <p:sp>
        <p:nvSpPr>
          <p:cNvPr id="7" name="Text 5"/>
          <p:cNvSpPr/>
          <p:nvPr/>
        </p:nvSpPr>
        <p:spPr>
          <a:xfrm>
            <a:off x="2401967" y="3088243"/>
            <a:ext cx="9826466" cy="330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машних животных.</a:t>
            </a:r>
            <a:endParaRPr lang="en-US" sz="1629" dirty="0"/>
          </a:p>
        </p:txBody>
      </p:sp>
      <p:sp>
        <p:nvSpPr>
          <p:cNvPr id="8" name="Text 6"/>
          <p:cNvSpPr/>
          <p:nvPr/>
        </p:nvSpPr>
        <p:spPr>
          <a:xfrm>
            <a:off x="2401967" y="3651885"/>
            <a:ext cx="9826466" cy="9929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sz="1629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</a:t>
            </a: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дизайна и пользовательского интерфейса: Создание привлекательного и интуитивно понятного дизайна сайта. Работа дизайнеров и разработчиков была сфокусирована на удобстве навигации и четкости представления информации.</a:t>
            </a:r>
            <a:endParaRPr lang="en-US" sz="1629" dirty="0"/>
          </a:p>
        </p:txBody>
      </p:sp>
      <p:sp>
        <p:nvSpPr>
          <p:cNvPr id="9" name="Text 7"/>
          <p:cNvSpPr/>
          <p:nvPr/>
        </p:nvSpPr>
        <p:spPr>
          <a:xfrm>
            <a:off x="2401967" y="4877514"/>
            <a:ext cx="9826466" cy="9929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Разработка серверной части: Команда программистов занималась созданием надежной и эффективной серверной архитектуры. Использование Python и Flask позволило обеспечить гибкость и расширяемость платформы.</a:t>
            </a:r>
            <a:endParaRPr lang="en-US" sz="1629" dirty="0"/>
          </a:p>
        </p:txBody>
      </p:sp>
      <p:sp>
        <p:nvSpPr>
          <p:cNvPr id="10" name="Text 8"/>
          <p:cNvSpPr/>
          <p:nvPr/>
        </p:nvSpPr>
        <p:spPr>
          <a:xfrm>
            <a:off x="2401967" y="6103144"/>
            <a:ext cx="9826466" cy="661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sz="1629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Обработка</a:t>
            </a: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хранение данных: Внедрение PostgreSQL для управления данными. Работа включала создание оптимизированных схем баз данных и обеспечение их безопасности.</a:t>
            </a:r>
            <a:endParaRPr lang="en-US" sz="1629" dirty="0"/>
          </a:p>
        </p:txBody>
      </p:sp>
      <p:sp>
        <p:nvSpPr>
          <p:cNvPr id="11" name="Text 9"/>
          <p:cNvSpPr/>
          <p:nvPr/>
        </p:nvSpPr>
        <p:spPr>
          <a:xfrm>
            <a:off x="2401967" y="6997779"/>
            <a:ext cx="9826466" cy="661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sz="1629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Интеграция</a:t>
            </a:r>
            <a:r>
              <a:rPr lang="en-US" sz="1629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платежной системы: Реализация безопасных и удобных способов оплаты для пользователей, включая интеграцию с различными платежными системами.</a:t>
            </a:r>
            <a:endParaRPr lang="en-US" sz="1629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C28DAF4-7781-A5FF-B55B-A4AE0B046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49293">
            <a:off x="12093393" y="1225074"/>
            <a:ext cx="1072055" cy="107205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75F8C4-5766-8B1C-4D78-15DE419C1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76709">
            <a:off x="13060326" y="2070855"/>
            <a:ext cx="1192010" cy="119201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272ECDF-FCE5-DA44-A5F3-80988D6CA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010991">
            <a:off x="12080585" y="3795140"/>
            <a:ext cx="1203363" cy="120336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FF4448E-7DA3-AF08-0B4F-6AC89F6C3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76709">
            <a:off x="13060328" y="5026245"/>
            <a:ext cx="1192010" cy="11920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67883"/>
            <a:ext cx="7406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Политика возврата товаров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гарантируем полный возврат средств в случае, если товар не соответствует описанию или имеет дефекты. Обратитесь к нам в течение 14 дней после получения заказа, чтобы получить помощь.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721</Words>
  <Application>Microsoft Office PowerPoint</Application>
  <PresentationFormat>Произвольный</PresentationFormat>
  <Paragraphs>73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Raleway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Nuray Kaiy</cp:lastModifiedBy>
  <cp:revision>2</cp:revision>
  <dcterms:created xsi:type="dcterms:W3CDTF">2023-12-18T13:08:01Z</dcterms:created>
  <dcterms:modified xsi:type="dcterms:W3CDTF">2023-12-18T14:31:16Z</dcterms:modified>
</cp:coreProperties>
</file>